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p4" ContentType="video/unknown"/>
  <Override PartName="/ppt/media/image4.jpeg" ContentType="image/jpeg"/>
  <Override PartName="/ppt/media/media2.mp4" ContentType="video/unknown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>
        <a:latin typeface="+mj-lt"/>
        <a:ea typeface="+mj-ea"/>
        <a:cs typeface="+mj-cs"/>
        <a:sym typeface="Helvetica Neue"/>
      </a:defRPr>
    </a:lvl1pPr>
    <a:lvl2pPr indent="228600" rtl="1" latinLnBrk="0">
      <a:defRPr>
        <a:latin typeface="+mj-lt"/>
        <a:ea typeface="+mj-ea"/>
        <a:cs typeface="+mj-cs"/>
        <a:sym typeface="Helvetica Neue"/>
      </a:defRPr>
    </a:lvl2pPr>
    <a:lvl3pPr indent="457200" rtl="1" latinLnBrk="0">
      <a:defRPr>
        <a:latin typeface="+mj-lt"/>
        <a:ea typeface="+mj-ea"/>
        <a:cs typeface="+mj-cs"/>
        <a:sym typeface="Helvetica Neue"/>
      </a:defRPr>
    </a:lvl3pPr>
    <a:lvl4pPr indent="685800" rtl="1" latinLnBrk="0">
      <a:defRPr>
        <a:latin typeface="+mj-lt"/>
        <a:ea typeface="+mj-ea"/>
        <a:cs typeface="+mj-cs"/>
        <a:sym typeface="Helvetica Neue"/>
      </a:defRPr>
    </a:lvl4pPr>
    <a:lvl5pPr indent="914400" rtl="1" latinLnBrk="0">
      <a:defRPr>
        <a:latin typeface="+mj-lt"/>
        <a:ea typeface="+mj-ea"/>
        <a:cs typeface="+mj-cs"/>
        <a:sym typeface="Helvetica Neue"/>
      </a:defRPr>
    </a:lvl5pPr>
    <a:lvl6pPr indent="1143000" rtl="1" latinLnBrk="0">
      <a:defRPr>
        <a:latin typeface="+mj-lt"/>
        <a:ea typeface="+mj-ea"/>
        <a:cs typeface="+mj-cs"/>
        <a:sym typeface="Helvetica Neue"/>
      </a:defRPr>
    </a:lvl6pPr>
    <a:lvl7pPr indent="1371600" rtl="1" latinLnBrk="0">
      <a:defRPr>
        <a:latin typeface="+mj-lt"/>
        <a:ea typeface="+mj-ea"/>
        <a:cs typeface="+mj-cs"/>
        <a:sym typeface="Helvetica Neue"/>
      </a:defRPr>
    </a:lvl7pPr>
    <a:lvl8pPr indent="1600200" rtl="1" latinLnBrk="0">
      <a:defRPr>
        <a:latin typeface="+mj-lt"/>
        <a:ea typeface="+mj-ea"/>
        <a:cs typeface="+mj-cs"/>
        <a:sym typeface="Helvetica Neue"/>
      </a:defRPr>
    </a:lvl8pPr>
    <a:lvl9pPr indent="1828800" rtl="1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8256428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الجدول ١"/>
          <p:cNvGraphicFramePr/>
          <p:nvPr/>
        </p:nvGraphicFramePr>
        <p:xfrm>
          <a:off x="-118622" y="2096432"/>
          <a:ext cx="8153401" cy="257175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1863725"/>
                <a:gridCol w="3563937"/>
                <a:gridCol w="1784350"/>
                <a:gridCol w="941387"/>
              </a:tblGrid>
              <a:tr h="619125">
                <a:tc gridSpan="4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400"/>
                        <a:t>تقرير برنامج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90562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400"/>
                        <a:t>اسم المدرسة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/>
                        <a:t> The twenty-ninth primary school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60483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400"/>
                        <a:t>اسم البرنامج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/>
                        <a:t>Space and entrepreneurship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 rtl="0">
                        <a:defRPr sz="1800"/>
                      </a:pPr>
                      <a:r>
                        <a:rPr sz="2400"/>
                        <a:t>عدد المستفيدين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defRPr sz="1800"/>
                      </a:pPr>
                      <a:r>
                        <a:rPr sz="2000"/>
                        <a:t>٣٣١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400"/>
                        <a:t>عدد الصور المرفقة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400"/>
                        <a:t>6 صور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1" name="إذا كان من متطلبات البرنامج مقطع فيديو، يوضع رابط في مكان أحدى الصور الفوتوغرافية"/>
          <p:cNvSpPr txBox="1"/>
          <p:nvPr/>
        </p:nvSpPr>
        <p:spPr>
          <a:xfrm>
            <a:off x="1498282" y="4970462"/>
            <a:ext cx="569499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>
                <a:solidFill>
                  <a:srgbClr val="C00000"/>
                </a:solidFill>
              </a:defRPr>
            </a:lvl1pPr>
          </a:lstStyle>
          <a:p>
            <a:pPr rtl="0">
              <a:defRPr/>
            </a:pPr>
            <a:r>
              <a:t>إذا كان من متطلبات البرنامج مقطع فيديو، يوضع رابط في مكان أحدى الصور الفوتوغرافية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24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25" name="2bfe8ac2-46d1-46ec-96e9-9ebb7061c76e.jpeg" descr="2bfe8ac2-46d1-46ec-96e9-9ebb7061c76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579" y="496314"/>
            <a:ext cx="7608830" cy="5706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28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29" name="5bc23988-193e-4f5e-83a8-3ac58e981c80.jpeg" descr="5bc23988-193e-4f5e-83a8-3ac58e981c8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1382" y="602135"/>
            <a:ext cx="4121236" cy="5494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32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33" name="906c3cf4-d4bd-4b7f-89d7-e2aa8eb6275f.mp4" descr="906c3cf4-d4bd-4b7f-89d7-e2aa8eb6275f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922039" y="514070"/>
            <a:ext cx="3299922" cy="5829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3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36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37" name="0905e5c0-5737-42e3-adbb-9cb416becbc3.jpeg" descr="0905e5c0-5737-42e3-adbb-9cb416becbc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1337" y="632746"/>
            <a:ext cx="6655314" cy="4991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40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41" name="85468435-e6d3-4212-bb20-e68230da6246.mp4" descr="85468435-e6d3-4212-bb20-e68230da6246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08024" y="485014"/>
            <a:ext cx="6881940" cy="5403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4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44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45" name="9dcab22e-926f-4132-98b2-c1c03a58b43a.jpeg" descr="9dcab22e-926f-4132-98b2-c1c03a58b43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1655" y="713174"/>
            <a:ext cx="3954677" cy="5272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نسق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نسق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